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Comfortaa Regular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ComfortaaRegular-bold.fntdata"/><Relationship Id="rId10" Type="http://schemas.openxmlformats.org/officeDocument/2006/relationships/slide" Target="slides/slide5.xml"/><Relationship Id="rId32" Type="http://schemas.openxmlformats.org/officeDocument/2006/relationships/font" Target="fonts/ComfortaaRegula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a6088e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a6088e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a6088e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a6088e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ca6088e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ca6088e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a6088e8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a6088e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a6088e8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a6088e8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a6088e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ca6088e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a6088e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a6088e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a6088e8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a6088e8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a6088e8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a6088e8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5e4ce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5e4ce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5e4cdd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5e4cdd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5c46dc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5c46dc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5e4cdd8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5e4cdd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5e4cdd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5e4cdd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5e4ce0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c5e4ce0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c93a3e1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c93a3e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a6088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ca6088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www.redbubble.com/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473" y="2"/>
            <a:ext cx="72893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456727" y="789425"/>
            <a:ext cx="6532500" cy="15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TIENDITA DE DON PPK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015450" y="1658025"/>
            <a:ext cx="31131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Montserrat"/>
                <a:ea typeface="Montserrat"/>
                <a:cs typeface="Montserrat"/>
                <a:sym typeface="Montserrat"/>
              </a:rPr>
              <a:t>BONUS</a:t>
            </a:r>
            <a:endParaRPr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" name="Google Shape;113;p22"/>
          <p:cNvCxnSpPr/>
          <p:nvPr/>
        </p:nvCxnSpPr>
        <p:spPr>
          <a:xfrm>
            <a:off x="2686725" y="2827025"/>
            <a:ext cx="2481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2"/>
          <p:cNvCxnSpPr/>
          <p:nvPr/>
        </p:nvCxnSpPr>
        <p:spPr>
          <a:xfrm>
            <a:off x="5361350" y="2827025"/>
            <a:ext cx="919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2965825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Sitios web con el valor agregado de trabajos colaborativos.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Aviso de ferias o eventos participantes.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PIOLA BAGS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-8" l="4099" r="2720" t="13398"/>
          <a:stretch/>
        </p:blipFill>
        <p:spPr>
          <a:xfrm>
            <a:off x="565250" y="766963"/>
            <a:ext cx="8013475" cy="41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1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REDBUBBLE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3682" l="530" r="-529" t="8843"/>
          <a:stretch/>
        </p:blipFill>
        <p:spPr>
          <a:xfrm>
            <a:off x="388125" y="888200"/>
            <a:ext cx="5824248" cy="27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b="3944" l="0" r="0" t="8969"/>
          <a:stretch/>
        </p:blipFill>
        <p:spPr>
          <a:xfrm>
            <a:off x="3606500" y="2439650"/>
            <a:ext cx="5225800" cy="25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6212375" y="333425"/>
            <a:ext cx="26199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https://www.redbubble.com/es/</a:t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3744" l="0" r="0" t="9170"/>
          <a:stretch/>
        </p:blipFill>
        <p:spPr>
          <a:xfrm>
            <a:off x="143430" y="145050"/>
            <a:ext cx="5809123" cy="28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3709" l="0" r="0" t="9204"/>
          <a:stretch/>
        </p:blipFill>
        <p:spPr>
          <a:xfrm>
            <a:off x="3806800" y="2341800"/>
            <a:ext cx="5031600" cy="24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3456" l="0" r="0" t="9031"/>
          <a:stretch/>
        </p:blipFill>
        <p:spPr>
          <a:xfrm>
            <a:off x="264475" y="208250"/>
            <a:ext cx="5855625" cy="27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5531" l="8987" r="8856" t="9636"/>
          <a:stretch/>
        </p:blipFill>
        <p:spPr>
          <a:xfrm>
            <a:off x="4521961" y="2571750"/>
            <a:ext cx="4242390" cy="24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1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IBELLA AMA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4450" l="0" r="0" t="9623"/>
          <a:stretch/>
        </p:blipFill>
        <p:spPr>
          <a:xfrm>
            <a:off x="459875" y="919775"/>
            <a:ext cx="8292248" cy="40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356450" y="1482325"/>
            <a:ext cx="4467900" cy="26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Empresa independiente autogestionada de productos con diseños originales.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5" y="888925"/>
            <a:ext cx="3567750" cy="3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12937" l="16792" r="42457" t="14787"/>
          <a:stretch/>
        </p:blipFill>
        <p:spPr>
          <a:xfrm>
            <a:off x="4753976" y="1109350"/>
            <a:ext cx="3506925" cy="34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12079" l="19576" r="46077" t="17853"/>
          <a:stretch/>
        </p:blipFill>
        <p:spPr>
          <a:xfrm>
            <a:off x="1061974" y="1109350"/>
            <a:ext cx="3049076" cy="34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64425" y="389525"/>
            <a:ext cx="5151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Diseños sobre memes y tendencias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7811" l="16410" r="41295" t="19997"/>
          <a:stretch/>
        </p:blipFill>
        <p:spPr>
          <a:xfrm>
            <a:off x="748475" y="946025"/>
            <a:ext cx="3867351" cy="37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8795" l="18475" r="42960" t="20333"/>
          <a:stretch/>
        </p:blipFill>
        <p:spPr>
          <a:xfrm>
            <a:off x="4869125" y="980125"/>
            <a:ext cx="3526401" cy="36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64425" y="317750"/>
            <a:ext cx="5151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Diseños colaborativos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9314" l="16002" r="41551" t="17404"/>
          <a:stretch/>
        </p:blipFill>
        <p:spPr>
          <a:xfrm>
            <a:off x="766551" y="1037275"/>
            <a:ext cx="3653049" cy="35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17745" l="18358" r="45209" t="18238"/>
          <a:stretch/>
        </p:blipFill>
        <p:spPr>
          <a:xfrm>
            <a:off x="4732775" y="1037275"/>
            <a:ext cx="3589131" cy="35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564425" y="389525"/>
            <a:ext cx="5151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Diseños sobre sátira política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7296" l="11754" r="8658" t="8150"/>
          <a:stretch/>
        </p:blipFill>
        <p:spPr>
          <a:xfrm>
            <a:off x="644475" y="1065625"/>
            <a:ext cx="3411300" cy="36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33985" l="19392" r="52788" t="28487"/>
          <a:stretch/>
        </p:blipFill>
        <p:spPr>
          <a:xfrm>
            <a:off x="4652047" y="1418709"/>
            <a:ext cx="3847479" cy="291813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64425" y="389525"/>
            <a:ext cx="5670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Diseños colaborativos con proyectos culturales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1193100" y="2884925"/>
            <a:ext cx="6836100" cy="1551900"/>
          </a:xfrm>
          <a:prstGeom prst="rect">
            <a:avLst/>
          </a:prstGeom>
          <a:effectLst>
            <a:outerShdw blurRad="200025" rotWithShape="0" algn="bl" dir="5460000" dist="152400">
              <a:srgbClr val="000000">
                <a:alpha val="1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Montserrat"/>
                <a:ea typeface="Montserrat"/>
                <a:cs typeface="Montserrat"/>
                <a:sym typeface="Montserrat"/>
              </a:rPr>
              <a:t>USUARIOS</a:t>
            </a:r>
            <a:endParaRPr sz="9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 VISUAL DE NAVEGACION, prototipado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2392" r="3409" t="13919"/>
          <a:stretch/>
        </p:blipFill>
        <p:spPr>
          <a:xfrm>
            <a:off x="762423" y="1152475"/>
            <a:ext cx="7402450" cy="38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